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3" r:id="rId2"/>
    <p:sldId id="260" r:id="rId3"/>
    <p:sldId id="272" r:id="rId4"/>
    <p:sldId id="265" r:id="rId5"/>
    <p:sldId id="268" r:id="rId6"/>
    <p:sldId id="267" r:id="rId7"/>
    <p:sldId id="266" r:id="rId8"/>
    <p:sldId id="269" r:id="rId9"/>
    <p:sldId id="264" r:id="rId10"/>
    <p:sldId id="27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5670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DAA5DC-311E-AB1C-C7B3-19AAE8DE8F3B}"/>
              </a:ext>
            </a:extLst>
          </p:cNvPr>
          <p:cNvSpPr txBox="1"/>
          <p:nvPr/>
        </p:nvSpPr>
        <p:spPr>
          <a:xfrm>
            <a:off x="191784" y="242073"/>
            <a:ext cx="12000216" cy="904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Appetizer #11: Multiply the binary numbers-</a:t>
            </a:r>
          </a:p>
          <a:p>
            <a:pPr marL="342900" indent="-342900" algn="ctr">
              <a:buAutoNum type="arabicPeriod"/>
            </a:pPr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 x 11=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2.100 x 10=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3.101 + 11=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4.101 + 110=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5.1100 + 100=</a:t>
            </a:r>
          </a:p>
          <a:p>
            <a:pPr algn="ctr"/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1110 + 101=</a:t>
            </a: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07038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33D29C-CA71-A901-4456-A66E9621E4C2}"/>
              </a:ext>
            </a:extLst>
          </p:cNvPr>
          <p:cNvSpPr/>
          <p:nvPr/>
        </p:nvSpPr>
        <p:spPr>
          <a:xfrm>
            <a:off x="1222625" y="791111"/>
            <a:ext cx="9657707" cy="50167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</a:t>
            </a:r>
          </a:p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for Learning</a:t>
            </a:r>
          </a:p>
          <a:p>
            <a:pPr algn="ctr"/>
            <a:endParaRPr lang="en-US" sz="8000" b="1" dirty="0">
              <a:ln w="9525">
                <a:solidFill>
                  <a:schemeClr val="bg1"/>
                </a:solidFill>
                <a:prstDash val="solid"/>
              </a:ln>
              <a:solidFill>
                <a:srgbClr val="FF00FF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algn="ctr"/>
            <a:r>
              <a:rPr lang="en-US" sz="8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FF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Teacher Mavic</a:t>
            </a:r>
          </a:p>
        </p:txBody>
      </p:sp>
      <p:sp>
        <p:nvSpPr>
          <p:cNvPr id="3" name="Smiley Face 2">
            <a:extLst>
              <a:ext uri="{FF2B5EF4-FFF2-40B4-BE49-F238E27FC236}">
                <a16:creationId xmlns:a16="http://schemas.microsoft.com/office/drawing/2014/main" id="{000AFEF5-B8B7-AE29-F096-BC7A59CDF7C2}"/>
              </a:ext>
            </a:extLst>
          </p:cNvPr>
          <p:cNvSpPr/>
          <p:nvPr/>
        </p:nvSpPr>
        <p:spPr>
          <a:xfrm>
            <a:off x="8917969" y="2137025"/>
            <a:ext cx="1047964" cy="976045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34185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D1853-766D-82C3-3B32-3CBF63A57C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BINARY NUMBERS multiplication</a:t>
            </a:r>
            <a:endParaRPr lang="en-PH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5E880-79CE-EAFD-4557-CFE1E81D72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ICT 9 - Computer Systems Servicing</a:t>
            </a:r>
            <a:endParaRPr lang="en-PH" sz="3600" dirty="0"/>
          </a:p>
        </p:txBody>
      </p:sp>
    </p:spTree>
    <p:extLst>
      <p:ext uri="{BB962C8B-B14F-4D97-AF65-F5344CB8AC3E}">
        <p14:creationId xmlns:p14="http://schemas.microsoft.com/office/powerpoint/2010/main" val="1819079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ow to Multiply Binary Numbers _ PingPoint">
            <a:hlinkClick r:id="" action="ppaction://media"/>
            <a:extLst>
              <a:ext uri="{FF2B5EF4-FFF2-40B4-BE49-F238E27FC236}">
                <a16:creationId xmlns:a16="http://schemas.microsoft.com/office/drawing/2014/main" id="{41644B05-AC5A-9C95-9776-6FD0E5A3D8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7545" y="585627"/>
            <a:ext cx="10931703" cy="512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022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8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5230E9-B616-D070-F564-92EEE9761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08" y="616449"/>
            <a:ext cx="11116638" cy="574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2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1DD21A-3CBE-F460-CC54-9570FF53A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29" y="382712"/>
            <a:ext cx="4086795" cy="60925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3CB48E-E332-6CB4-9FF9-1417A4A12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965" y="382711"/>
            <a:ext cx="7455606" cy="609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8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558104-36B5-F705-85FB-5BCF91F5F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48" y="246581"/>
            <a:ext cx="3722577" cy="63494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D5E1C7-A4D1-9B1F-3346-1ADA48F44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1870" y="246581"/>
            <a:ext cx="7806882" cy="634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60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D86E24-FDD7-F0C6-71C6-68B250B5B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596" y="359595"/>
            <a:ext cx="11424862" cy="619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5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E9D66A0-5C06-6B3A-2F84-2E9937B0D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06" y="277402"/>
            <a:ext cx="11691991" cy="62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195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DAA5DC-311E-AB1C-C7B3-19AAE8DE8F3B}"/>
              </a:ext>
            </a:extLst>
          </p:cNvPr>
          <p:cNvSpPr txBox="1"/>
          <p:nvPr/>
        </p:nvSpPr>
        <p:spPr>
          <a:xfrm>
            <a:off x="593559" y="200977"/>
            <a:ext cx="12000216" cy="9171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Multiply the binary numbers-</a:t>
            </a:r>
          </a:p>
          <a:p>
            <a:endParaRPr lang="en-US" sz="4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ctr">
              <a:buAutoNum type="arabicPeriod"/>
            </a:pPr>
            <a: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 x 1=</a:t>
            </a:r>
          </a:p>
          <a:p>
            <a:pPr marL="342900" indent="-342900" algn="ctr">
              <a:buAutoNum type="arabicPeriod"/>
            </a:pPr>
            <a: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11 x 10=</a:t>
            </a:r>
          </a:p>
          <a:p>
            <a:pPr algn="ctr"/>
            <a: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110 x 11=</a:t>
            </a:r>
          </a:p>
          <a:p>
            <a:pPr algn="ctr"/>
            <a:r>
              <a:rPr lang="en-US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1010 x 101=</a:t>
            </a: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471037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111</TotalTime>
  <Words>74</Words>
  <Application>Microsoft Office PowerPoint</Application>
  <PresentationFormat>Widescreen</PresentationFormat>
  <Paragraphs>23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Corbel</vt:lpstr>
      <vt:lpstr>Wingdings</vt:lpstr>
      <vt:lpstr>Banded</vt:lpstr>
      <vt:lpstr>PowerPoint Presentation</vt:lpstr>
      <vt:lpstr>BINARY NUMBERS multiplication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BINARY NUMBERS ADDITION</dc:title>
  <dc:creator>Marivic Infante</dc:creator>
  <cp:lastModifiedBy>Marivic Infante</cp:lastModifiedBy>
  <cp:revision>8</cp:revision>
  <dcterms:created xsi:type="dcterms:W3CDTF">2023-03-06T23:43:45Z</dcterms:created>
  <dcterms:modified xsi:type="dcterms:W3CDTF">2023-03-09T01:17:26Z</dcterms:modified>
</cp:coreProperties>
</file>

<file path=docProps/thumbnail.jpeg>
</file>